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70" r:id="rId4"/>
    <p:sldId id="267" r:id="rId5"/>
    <p:sldId id="268" r:id="rId6"/>
    <p:sldId id="273" r:id="rId7"/>
    <p:sldId id="274" r:id="rId8"/>
    <p:sldId id="266" r:id="rId9"/>
    <p:sldId id="27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1"/>
    <a:srgbClr val="FFF799"/>
    <a:srgbClr val="F7941E"/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2" autoAdjust="0"/>
    <p:restoredTop sz="94640" autoAdjust="0"/>
  </p:normalViewPr>
  <p:slideViewPr>
    <p:cSldViewPr>
      <p:cViewPr varScale="1">
        <p:scale>
          <a:sx n="100" d="100"/>
          <a:sy n="100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C6DC-8D1D-4C35-A043-EE0726C529DC}" type="datetimeFigureOut">
              <a:rPr lang="en-US" smtClean="0"/>
              <a:pPr/>
              <a:t>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3DEB-AA6F-4AD2-AF89-E0E9FAE21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796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8768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Click to enter date</a:t>
            </a:r>
          </a:p>
        </p:txBody>
      </p:sp>
    </p:spTree>
    <p:extLst>
      <p:ext uri="{BB962C8B-B14F-4D97-AF65-F5344CB8AC3E}">
        <p14:creationId xmlns:p14="http://schemas.microsoft.com/office/powerpoint/2010/main" val="6467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3382963"/>
          </a:xfrm>
        </p:spPr>
        <p:txBody>
          <a:bodyPr/>
          <a:lstStyle>
            <a:lvl2pPr marL="742950" indent="-285750">
              <a:buSzPct val="75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62484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7432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1/30/17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's Largest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1/30/17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599"/>
            <a:ext cx="4953000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54821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2743200" cy="776143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2743200" cy="426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33800" y="228600"/>
            <a:ext cx="49530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i="0" kern="1200">
                <a:solidFill>
                  <a:schemeClr val="bg1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27FC1E-3D63-4035-8013-B300E06904B7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1400" y="4724398"/>
            <a:ext cx="3697288" cy="1219201"/>
          </a:xfrm>
        </p:spPr>
        <p:txBody>
          <a:bodyPr anchor="t" anchorCtr="0"/>
          <a:lstStyle>
            <a:lvl1pPr algn="l">
              <a:spcBef>
                <a:spcPts val="1200"/>
              </a:spcBef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7974"/>
          </a:xfrm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FC1E-3D63-4035-8013-B300E06904B7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2362200"/>
            <a:ext cx="3697288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752600"/>
            <a:ext cx="3862053" cy="2898774"/>
          </a:xfrm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724400" y="1752600"/>
            <a:ext cx="3862053" cy="2898774"/>
          </a:xfrm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724400" y="4876800"/>
            <a:ext cx="3886200" cy="8382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0"/>
              </a:spcBef>
              <a:buNone/>
              <a:defRPr lang="en-US" sz="2000" b="0" i="0" kern="1200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533400" y="4876800"/>
            <a:ext cx="3886200" cy="838200"/>
          </a:xfrm>
        </p:spPr>
        <p:txBody>
          <a:bodyPr>
            <a:normAutofit/>
          </a:bodyPr>
          <a:lstStyle>
            <a:lvl1pPr marL="514350" indent="-514350" algn="l">
              <a:spcBef>
                <a:spcPts val="1200"/>
              </a:spcBef>
              <a:buNone/>
              <a:defRPr lang="en-US" sz="2000" b="0" i="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0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biLevel thresh="7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77724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527FC1E-3D63-4035-8013-B300E06904B7}" type="datetimeFigureOut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DF1EDE2-1F6D-49E8-84BC-E7E47F967B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93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6" r:id="rId4"/>
    <p:sldLayoutId id="2147483673" r:id="rId5"/>
    <p:sldLayoutId id="2147483674" r:id="rId6"/>
    <p:sldLayoutId id="2147483678" r:id="rId7"/>
    <p:sldLayoutId id="2147483677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514350" indent="-51435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Wingdings" pitchFamily="2" charset="2"/>
        <a:buChar char="s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60575" indent="-231775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Calibri" pitchFamily="34" charset="0"/>
        <a:buChar char="­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UNM Circle 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Meeting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dirty="0" smtClean="0"/>
              <a:t>, January 31,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DFF-3581-4613-A830-A01AF298A239}" type="datetime1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8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D61BF5CF-AB3C-48B0-A4A7-A3442875D899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DF1EDE2-1F6D-49E8-84BC-E7E47F967B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I pledge to uphold the objects of Circle K International, to foster compassion and goodwill toward others through service and leadership, to develop my abilities and the abilities of all people, and to dedicate myself to the realization of mankind's potential!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DD91-D213-4BBF-AEC3-5BCA27028A2F}" type="datetime1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Order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Name</a:t>
            </a:r>
          </a:p>
          <a:p>
            <a:r>
              <a:rPr lang="en-US" altLang="en-US" dirty="0" smtClean="0"/>
              <a:t>Happy/Crappy</a:t>
            </a:r>
          </a:p>
          <a:p>
            <a:r>
              <a:rPr lang="en-US" altLang="en-US" dirty="0" smtClean="0"/>
              <a:t>What is your favorite class this semester?</a:t>
            </a: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DD91-D213-4BBF-AEC3-5BCA27028A2F}" type="datetime1">
              <a:rPr lang="en-US" smtClean="0"/>
              <a:pPr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Happy/Crappy Bucks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7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457200">
              <a:buSzTx/>
            </a:pPr>
            <a:r>
              <a:rPr lang="en-US" dirty="0" smtClean="0"/>
              <a:t>Saturday the 4</a:t>
            </a:r>
            <a:r>
              <a:rPr lang="en-US" baseline="30000" dirty="0" smtClean="0"/>
              <a:t>th</a:t>
            </a:r>
            <a:r>
              <a:rPr lang="en-US" dirty="0" smtClean="0"/>
              <a:t> – Ronald McDonald House – 9:30-11:30 AM</a:t>
            </a:r>
          </a:p>
          <a:p>
            <a:pPr marL="457200" lvl="1" indent="-457200">
              <a:buSzTx/>
            </a:pPr>
            <a:r>
              <a:rPr lang="en-US" dirty="0" smtClean="0"/>
              <a:t>Monday the 6</a:t>
            </a:r>
            <a:r>
              <a:rPr lang="en-US" baseline="30000" dirty="0" smtClean="0"/>
              <a:t>th</a:t>
            </a:r>
            <a:r>
              <a:rPr lang="en-US" dirty="0" smtClean="0"/>
              <a:t> – IRRVA Tutoring – 4pm-6pm</a:t>
            </a:r>
          </a:p>
          <a:p>
            <a:pPr marL="457200" lvl="1" indent="-457200">
              <a:buSzTx/>
            </a:pPr>
            <a:r>
              <a:rPr lang="en-US" dirty="0" smtClean="0"/>
              <a:t>Saturday the 11</a:t>
            </a:r>
            <a:r>
              <a:rPr lang="en-US" baseline="30000" dirty="0" smtClean="0"/>
              <a:t>th</a:t>
            </a:r>
            <a:r>
              <a:rPr lang="en-US" dirty="0" smtClean="0"/>
              <a:t> – Casa Esperanza Car Auction – 9:30AM-1:30PM</a:t>
            </a:r>
          </a:p>
          <a:p>
            <a:pPr marL="457200" lvl="1" indent="-457200">
              <a:buSzTx/>
            </a:pPr>
            <a:r>
              <a:rPr lang="en-US" dirty="0" smtClean="0"/>
              <a:t>Monday the 27</a:t>
            </a:r>
            <a:r>
              <a:rPr lang="en-US" baseline="30000" dirty="0" smtClean="0"/>
              <a:t>th</a:t>
            </a:r>
            <a:r>
              <a:rPr lang="en-US" dirty="0" smtClean="0"/>
              <a:t> - St. Martin’s Homeless Shelter Dinner – 5:00-7:30PM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A80C-6D03-4635-A8B7-D4F2836DE055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8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743200"/>
            <a:ext cx="784860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Monday the 6</a:t>
            </a:r>
            <a:r>
              <a:rPr lang="en-US" baseline="30000" dirty="0" smtClean="0"/>
              <a:t>th</a:t>
            </a:r>
            <a:r>
              <a:rPr lang="en-US" dirty="0" smtClean="0"/>
              <a:t> – IRRVA Tutoring – 4:00-6:00PM</a:t>
            </a:r>
          </a:p>
          <a:p>
            <a:r>
              <a:rPr lang="en-US" dirty="0" smtClean="0"/>
              <a:t>Saturday the 11</a:t>
            </a:r>
            <a:r>
              <a:rPr lang="en-US" baseline="30000" dirty="0" smtClean="0"/>
              <a:t>th</a:t>
            </a:r>
            <a:r>
              <a:rPr lang="en-US" dirty="0" smtClean="0"/>
              <a:t> – Casa Esperanza Car Auction – 9:30AM-1:30PM</a:t>
            </a:r>
          </a:p>
          <a:p>
            <a:r>
              <a:rPr lang="en-US" dirty="0" smtClean="0"/>
              <a:t>Saturday the 11</a:t>
            </a:r>
            <a:r>
              <a:rPr lang="en-US" baseline="30000" dirty="0" smtClean="0"/>
              <a:t>th</a:t>
            </a:r>
            <a:r>
              <a:rPr lang="en-US" dirty="0" smtClean="0"/>
              <a:t> – NM History Museum Chocolate Fantasy – 4:00-9:00PM</a:t>
            </a:r>
          </a:p>
          <a:p>
            <a:r>
              <a:rPr lang="en-US" dirty="0" smtClean="0"/>
              <a:t>Saturday the 25</a:t>
            </a:r>
            <a:r>
              <a:rPr lang="en-US" baseline="30000" dirty="0" smtClean="0"/>
              <a:t>th</a:t>
            </a:r>
            <a:r>
              <a:rPr lang="en-US" dirty="0" smtClean="0"/>
              <a:t> – Habitat for Humanity – 8:00AM-2:00PM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84FB-0214-465F-8D53-9222B034F740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/>
              <a:t>Projects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5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the 3</a:t>
            </a:r>
            <a:r>
              <a:rPr lang="en-US" baseline="30000" dirty="0" smtClean="0"/>
              <a:t>rd</a:t>
            </a:r>
            <a:r>
              <a:rPr lang="en-US" dirty="0" smtClean="0"/>
              <a:t> – IRRVA Tutoring – 4:00-6:00PM</a:t>
            </a:r>
          </a:p>
          <a:p>
            <a:r>
              <a:rPr lang="en-US" dirty="0" smtClean="0"/>
              <a:t>Saturday the 8</a:t>
            </a:r>
            <a:r>
              <a:rPr lang="en-US" baseline="30000" dirty="0" smtClean="0"/>
              <a:t>th</a:t>
            </a:r>
            <a:r>
              <a:rPr lang="en-US" dirty="0" smtClean="0"/>
              <a:t> – Walk MS – 8:00AM-12:00PM 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84FB-0214-465F-8D53-9222B034F740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/>
              <a:t>Projects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Hold Nominations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r>
              <a:rPr lang="en-US" dirty="0"/>
              <a:t>Vice-President</a:t>
            </a:r>
          </a:p>
          <a:p>
            <a:pPr lvl="1"/>
            <a:r>
              <a:rPr lang="en-US" dirty="0"/>
              <a:t>Secretary</a:t>
            </a:r>
          </a:p>
          <a:p>
            <a:pPr lvl="1"/>
            <a:r>
              <a:rPr lang="en-US" dirty="0"/>
              <a:t>Treasurer</a:t>
            </a:r>
          </a:p>
          <a:p>
            <a:pPr lvl="1"/>
            <a:r>
              <a:rPr lang="en-US" dirty="0"/>
              <a:t>Bulletin </a:t>
            </a:r>
            <a:r>
              <a:rPr lang="en-US" dirty="0" smtClean="0"/>
              <a:t>Editor</a:t>
            </a:r>
            <a:endParaRPr lang="en-US" dirty="0" smtClean="0"/>
          </a:p>
          <a:p>
            <a:r>
              <a:rPr lang="en-US" dirty="0" smtClean="0"/>
              <a:t>Nex</a:t>
            </a:r>
            <a:r>
              <a:rPr lang="en-US" dirty="0" smtClean="0"/>
              <a:t>t week – hold elections </a:t>
            </a:r>
          </a:p>
          <a:p>
            <a:pPr lvl="1"/>
            <a:r>
              <a:rPr lang="en-US" dirty="0" smtClean="0"/>
              <a:t>One-minute speech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84FB-0214-465F-8D53-9222B034F740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4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667000"/>
            <a:ext cx="7848600" cy="3382963"/>
          </a:xfrm>
        </p:spPr>
        <p:txBody>
          <a:bodyPr/>
          <a:lstStyle/>
          <a:p>
            <a:r>
              <a:rPr lang="en-US" dirty="0" smtClean="0"/>
              <a:t>Registration </a:t>
            </a:r>
            <a:r>
              <a:rPr lang="en-US" dirty="0" smtClean="0"/>
              <a:t>closes in 6 days!</a:t>
            </a:r>
            <a:endParaRPr lang="en-US" dirty="0" smtClean="0"/>
          </a:p>
          <a:p>
            <a:pPr lvl="1"/>
            <a:r>
              <a:rPr lang="en-US" dirty="0" smtClean="0"/>
              <a:t>February </a:t>
            </a:r>
            <a:r>
              <a:rPr lang="en-US" dirty="0" smtClean="0"/>
              <a:t>24-26</a:t>
            </a:r>
            <a:r>
              <a:rPr lang="en-US" baseline="30000" dirty="0" smtClean="0"/>
              <a:t>th</a:t>
            </a:r>
            <a:r>
              <a:rPr lang="en-US" dirty="0" smtClean="0"/>
              <a:t> in Flagstaff, AZ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 smtClean="0"/>
              <a:t>fee of $</a:t>
            </a:r>
            <a:r>
              <a:rPr lang="en-US" dirty="0" smtClean="0"/>
              <a:t>95</a:t>
            </a:r>
          </a:p>
          <a:p>
            <a:pPr lvl="1"/>
            <a:r>
              <a:rPr lang="en-US" dirty="0" smtClean="0"/>
              <a:t>If you plan on running, you’ll receive training at DCON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237-D3FA-429C-9FB6-30C2EA7F2AA6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248400" cy="846138"/>
          </a:xfrm>
        </p:spPr>
        <p:txBody>
          <a:bodyPr/>
          <a:lstStyle/>
          <a:p>
            <a:r>
              <a:rPr lang="en-US" dirty="0" smtClean="0"/>
              <a:t>DCON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26377" y="369499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endParaRPr lang="es-ES_tradnl" dirty="0" smtClean="0"/>
          </a:p>
        </p:txBody>
      </p:sp>
      <p:pic>
        <p:nvPicPr>
          <p:cNvPr id="8" name="Picture 7" descr="Cover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6152622" cy="22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_tradnl" dirty="0"/>
              <a:t>K-Family: Luke</a:t>
            </a:r>
          </a:p>
          <a:p>
            <a:pPr lvl="1"/>
            <a:r>
              <a:rPr lang="es-ES_tradnl" dirty="0"/>
              <a:t>Amber, Mikey, Susie, Sara, Selena</a:t>
            </a:r>
          </a:p>
          <a:p>
            <a:r>
              <a:rPr lang="es-ES_tradnl" dirty="0"/>
              <a:t>Fundraising: Sara</a:t>
            </a:r>
          </a:p>
          <a:p>
            <a:pPr lvl="1"/>
            <a:r>
              <a:rPr lang="es-ES_tradnl" dirty="0" smtClean="0"/>
              <a:t> </a:t>
            </a:r>
            <a:r>
              <a:rPr lang="es-ES_tradnl" dirty="0"/>
              <a:t>Rebecca, Selena</a:t>
            </a:r>
          </a:p>
          <a:p>
            <a:r>
              <a:rPr lang="es-ES_tradnl" dirty="0"/>
              <a:t>Service Partners: Sarah</a:t>
            </a:r>
          </a:p>
          <a:p>
            <a:pPr lvl="1"/>
            <a:r>
              <a:rPr lang="es-ES_tradnl" dirty="0"/>
              <a:t>Amber, Eliana, Sara, Selena, Scott</a:t>
            </a:r>
          </a:p>
          <a:p>
            <a:r>
              <a:rPr lang="es-ES_tradnl" dirty="0"/>
              <a:t>Recruitment and Retention: Erin and Robert</a:t>
            </a:r>
          </a:p>
          <a:p>
            <a:pPr lvl="1"/>
            <a:r>
              <a:rPr lang="es-ES_tradnl" dirty="0"/>
              <a:t>Susie, Mikey</a:t>
            </a:r>
            <a:r>
              <a:rPr lang="es-ES_tradnl" dirty="0" smtClean="0"/>
              <a:t>, </a:t>
            </a:r>
            <a:r>
              <a:rPr lang="es-ES_tradnl" dirty="0"/>
              <a:t>Sara, Selena</a:t>
            </a:r>
          </a:p>
          <a:p>
            <a:r>
              <a:rPr lang="es-ES_tradnl" dirty="0"/>
              <a:t>Socials: Krystal and Robert</a:t>
            </a:r>
          </a:p>
          <a:p>
            <a:pPr lvl="1"/>
            <a:r>
              <a:rPr lang="es-ES_tradnl" dirty="0"/>
              <a:t> Sara, Selena, Judy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237-D3FA-429C-9FB6-30C2EA7F2AA6}" type="datetime1">
              <a:rPr lang="en-US" smtClean="0"/>
              <a:t>1/30/17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F1EDE2-1F6D-49E8-84BC-E7E47F967BB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3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Awareness o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362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Public Awareness opt2</vt:lpstr>
      <vt:lpstr>UNM Circle K </vt:lpstr>
      <vt:lpstr>Call to Order </vt:lpstr>
      <vt:lpstr>Happy/Crappy Bucks </vt:lpstr>
      <vt:lpstr>February Projects </vt:lpstr>
      <vt:lpstr>March Projects </vt:lpstr>
      <vt:lpstr>April Projects </vt:lpstr>
      <vt:lpstr>Elections</vt:lpstr>
      <vt:lpstr>DCON</vt:lpstr>
      <vt:lpstr>Committees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K King</dc:creator>
  <cp:lastModifiedBy>Sarah Criscuolo</cp:lastModifiedBy>
  <cp:revision>52</cp:revision>
  <dcterms:created xsi:type="dcterms:W3CDTF">2012-05-21T17:43:21Z</dcterms:created>
  <dcterms:modified xsi:type="dcterms:W3CDTF">2017-01-31T05:27:55Z</dcterms:modified>
</cp:coreProperties>
</file>